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287263"/>
            <a:ext cx="10947042" cy="2222700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Mite’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Lasakna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3866"/>
            <a:ext cx="9144000" cy="3091725"/>
          </a:xfrm>
        </p:spPr>
        <p:txBody>
          <a:bodyPr>
            <a:normAutofit/>
          </a:bodyPr>
          <a:lstStyle/>
          <a:p>
            <a:r>
              <a:rPr lang="en-US" sz="3600" dirty="0"/>
              <a:t>Angels We Have Heard on High </a:t>
            </a:r>
          </a:p>
          <a:p>
            <a:r>
              <a:rPr lang="en-US" sz="3600" dirty="0"/>
              <a:t>Luka 2:8-15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F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lasakna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Zanglei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ten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sangsawn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Thang………………..ta hen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Thang………………….ta hen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sangbel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late bang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sakna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banghang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Betlen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khukdin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a phat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Gankuang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Josef, Mary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un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947562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144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91. Vantung Mite’ Lasakna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2018-10-11T07:51:14Z</dcterms:modified>
</cp:coreProperties>
</file>